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9144000" cy="5143500" type="screen16x9"/>
  <p:notesSz cx="6858000" cy="9144000"/>
  <p:embeddedFontLst>
    <p:embeddedFont>
      <p:font typeface="Amatic SC" pitchFamily="2" charset="-79"/>
      <p:regular r:id="rId12"/>
      <p:bold r:id="rId13"/>
    </p:embeddedFont>
    <p:embeddedFont>
      <p:font typeface="Inconsolata" pitchFamily="49" charset="77"/>
      <p:regular r:id="rId14"/>
      <p:bold r:id="rId15"/>
    </p:embeddedFont>
    <p:embeddedFont>
      <p:font typeface="Roboto" panose="02000000000000000000" pitchFamily="2" charset="0"/>
      <p:regular r:id="rId16"/>
      <p:bold r:id="rId17"/>
      <p:italic r:id="rId18"/>
      <p:boldItalic r:id="rId19"/>
    </p:embeddedFont>
    <p:embeddedFont>
      <p:font typeface="Roboto Light" panose="02000000000000000000" pitchFamily="2" charset="0"/>
      <p:regular r:id="rId20"/>
      <p:bold r:id="rId21"/>
      <p:italic r:id="rId22"/>
      <p:boldItalic r:id="rId23"/>
    </p:embeddedFont>
    <p:embeddedFont>
      <p:font typeface="Roboto Medium" panose="02000000000000000000" pitchFamily="2" charset="0"/>
      <p:regular r:id="rId24"/>
      <p:bold r:id="rId25"/>
      <p:italic r:id="rId26"/>
      <p:boldItalic r:id="rId27"/>
    </p:embeddedFont>
    <p:embeddedFont>
      <p:font typeface="Roboto Thin" panose="02000000000000000000" pitchFamily="2" charset="0"/>
      <p:regular r:id="rId28"/>
      <p:bold r:id="rId29"/>
      <p:italic r:id="rId30"/>
      <p:bold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4" roundtripDataSignature="AMtx7mhmiVyyamNallRiyV3UR7ABedWsf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 snapToObjects="1">
      <p:cViewPr varScale="1">
        <p:scale>
          <a:sx n="161" d="100"/>
          <a:sy n="161" d="100"/>
        </p:scale>
        <p:origin x="78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font" Target="fonts/font15.fntdata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34" Type="http://customschemas.google.com/relationships/presentationmetadata" Target="meta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font" Target="fonts/font14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29" Type="http://schemas.openxmlformats.org/officeDocument/2006/relationships/font" Target="fonts/font1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font" Target="fonts/font13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28" Type="http://schemas.openxmlformats.org/officeDocument/2006/relationships/font" Target="fonts/font17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31" Type="http://schemas.openxmlformats.org/officeDocument/2006/relationships/font" Target="fonts/font2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font" Target="fonts/font16.fntdata"/><Relationship Id="rId30" Type="http://schemas.openxmlformats.org/officeDocument/2006/relationships/font" Target="fonts/font19.fntdata"/><Relationship Id="rId35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p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42" name="Google Shape;104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Google Shape;1046;g7f1d4a97e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7" name="Google Shape;1047;g7f1d4a97e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Google Shape;1053;g7f1d4a97e6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4" name="Google Shape;1054;g7f1d4a97e6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g7f1d4a97e6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1" name="Google Shape;1061;g7f1d4a97e6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067;g7f1d4a97e6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8" name="Google Shape;1068;g7f1d4a97e6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074;g7f1d4a97e6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5" name="Google Shape;1075;g7f1d4a97e6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g7f1d4a97e6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2" name="Google Shape;1082;g7f1d4a97e6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g7f1d4a97e6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0" name="Google Shape;1090;g7f1d4a97e6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g7f1d4a97e6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6" name="Google Shape;1096;g7f1d4a97e6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7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8.png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. Title Slide: Web Development">
  <p:cSld name="CUSTOM_2_3_1_1_1_1_1_2_1_2_1_1_1_1_2_2_1_2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8;p82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</p:pic>
      <p:sp>
        <p:nvSpPr>
          <p:cNvPr id="9" name="Google Shape;9;p8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10;p82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marR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 Boot Camp</a:t>
            </a:r>
            <a:endParaRPr sz="1800" b="0" i="0" u="none" strike="noStrike" cap="none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1" name="Google Shape;11;p8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</p:pic>
      <p:sp>
        <p:nvSpPr>
          <p:cNvPr id="12" name="Google Shape;12;p82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82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82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5" name="Google Shape;15;p8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82"/>
          <p:cNvSpPr txBox="1"/>
          <p:nvPr/>
        </p:nvSpPr>
        <p:spPr>
          <a:xfrm>
            <a:off x="206300" y="4868750"/>
            <a:ext cx="37941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"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2019 Trilogy Education Services, Inc. </a:t>
            </a:r>
            <a:endParaRPr sz="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4. Walkthrough">
  <p:cSld name="CUSTOM_3_2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9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93"/>
          <p:cNvSpPr txBox="1"/>
          <p:nvPr/>
        </p:nvSpPr>
        <p:spPr>
          <a:xfrm>
            <a:off x="1714425" y="21645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Video Walkthrough (Highly Recommended)</a:t>
            </a:r>
            <a:endParaRPr sz="2000" b="0" i="0" u="none" strike="noStrike" cap="none">
              <a:solidFill>
                <a:srgbClr val="0000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79" name="Google Shape;79;p93"/>
          <p:cNvCxnSpPr/>
          <p:nvPr/>
        </p:nvCxnSpPr>
        <p:spPr>
          <a:xfrm>
            <a:off x="2865900" y="2743100"/>
            <a:ext cx="32619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0" name="Google Shape;80;p93"/>
          <p:cNvSpPr/>
          <p:nvPr/>
        </p:nvSpPr>
        <p:spPr>
          <a:xfrm>
            <a:off x="3990975" y="969600"/>
            <a:ext cx="1011600" cy="10116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93"/>
          <p:cNvSpPr/>
          <p:nvPr/>
        </p:nvSpPr>
        <p:spPr>
          <a:xfrm rot="-5400000" flipH="1">
            <a:off x="4301173" y="1235738"/>
            <a:ext cx="554225" cy="479325"/>
          </a:xfrm>
          <a:prstGeom prst="flowChartMerge">
            <a:avLst/>
          </a:prstGeom>
          <a:solidFill>
            <a:srgbClr val="FF0000">
              <a:alpha val="71372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93"/>
          <p:cNvSpPr txBox="1">
            <a:spLocks noGrp="1"/>
          </p:cNvSpPr>
          <p:nvPr>
            <p:ph type="title"/>
          </p:nvPr>
        </p:nvSpPr>
        <p:spPr>
          <a:xfrm>
            <a:off x="1284925" y="2806275"/>
            <a:ext cx="6548400" cy="7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9. Take a Break 1">
  <p:cSld name="CUSTOM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9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5" name="Google Shape;85;p9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94"/>
          <p:cNvSpPr txBox="1"/>
          <p:nvPr/>
        </p:nvSpPr>
        <p:spPr>
          <a:xfrm>
            <a:off x="-25" y="9448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" sz="48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 b="0" i="0" u="none" strike="noStrike" cap="non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87" name="Google Shape;87;p94"/>
          <p:cNvCxnSpPr/>
          <p:nvPr/>
        </p:nvCxnSpPr>
        <p:spPr>
          <a:xfrm>
            <a:off x="2305500" y="2001900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3. Watch a Video">
  <p:cSld name="CUSTOM_2_1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9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95"/>
          <p:cNvSpPr txBox="1">
            <a:spLocks noGrp="1"/>
          </p:cNvSpPr>
          <p:nvPr>
            <p:ph type="title"/>
          </p:nvPr>
        </p:nvSpPr>
        <p:spPr>
          <a:xfrm>
            <a:off x="3543300" y="2666900"/>
            <a:ext cx="5564700" cy="7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" name="Google Shape;91;p95"/>
          <p:cNvSpPr txBox="1"/>
          <p:nvPr/>
        </p:nvSpPr>
        <p:spPr>
          <a:xfrm>
            <a:off x="3543225" y="20883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 b="0" i="0" u="none" strike="noStrike" cap="none">
              <a:solidFill>
                <a:srgbClr val="0000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92" name="Google Shape;92;p95"/>
          <p:cNvCxnSpPr/>
          <p:nvPr/>
        </p:nvCxnSpPr>
        <p:spPr>
          <a:xfrm>
            <a:off x="4694700" y="2666900"/>
            <a:ext cx="32619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3" name="Google Shape;93;p95"/>
          <p:cNvSpPr/>
          <p:nvPr/>
        </p:nvSpPr>
        <p:spPr>
          <a:xfrm>
            <a:off x="5819775" y="893400"/>
            <a:ext cx="1011600" cy="10116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95"/>
          <p:cNvSpPr/>
          <p:nvPr/>
        </p:nvSpPr>
        <p:spPr>
          <a:xfrm rot="-5400000" flipH="1">
            <a:off x="6129973" y="1159537"/>
            <a:ext cx="554225" cy="479325"/>
          </a:xfrm>
          <a:prstGeom prst="flowChartMerge">
            <a:avLst/>
          </a:prstGeom>
          <a:solidFill>
            <a:srgbClr val="FF0000">
              <a:alpha val="71372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232">
          <p15:clr>
            <a:srgbClr val="FA7B17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. Numbered 1–2 (Blue)">
  <p:cSld name="CUSTOM_2_7_1_5_2_1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9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96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9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" name="Google Shape;99;p9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00" name="Google Shape;100;p9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1" name="Google Shape;101;p9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2" name="Google Shape;102;p9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03" name="Google Shape;103;p96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104" name="Google Shape;104;p9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lang="en" sz="2100" b="0" i="0" u="none" strike="noStrike" cap="none">
                  <a:solidFill>
                    <a:srgbClr val="000000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05" name="Google Shape;105;p96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6" name="Google Shape;106;p96"/>
          <p:cNvSpPr txBox="1">
            <a:spLocks noGrp="1"/>
          </p:cNvSpPr>
          <p:nvPr>
            <p:ph type="subTitle" idx="3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" name="Google Shape;107;p96"/>
          <p:cNvSpPr txBox="1">
            <a:spLocks noGrp="1"/>
          </p:cNvSpPr>
          <p:nvPr>
            <p:ph type="subTitle" idx="4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" name="Google Shape;108;p96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9" name="Google Shape;109;p96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110" name="Google Shape;110;p9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lang="en" sz="21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1" name="Google Shape;111;p96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2" name="Google Shape;112;p96"/>
          <p:cNvSpPr txBox="1">
            <a:spLocks noGrp="1"/>
          </p:cNvSpPr>
          <p:nvPr>
            <p:ph type="subTitle" idx="5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" name="Google Shape;113;p96"/>
          <p:cNvSpPr txBox="1">
            <a:spLocks noGrp="1"/>
          </p:cNvSpPr>
          <p:nvPr>
            <p:ph type="subTitle" idx="6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. Numbered 1–3 (Green)">
  <p:cSld name="CUSTOM_2_7_1_5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" name="Google Shape;116;p9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17" name="Google Shape;117;p9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8" name="Google Shape;118;p9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9" name="Google Shape;119;p9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0" name="Google Shape;120;p97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121" name="Google Shape;121;p9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lang="en" sz="2100" b="0" i="0" u="none" strike="noStrike" cap="none">
                  <a:solidFill>
                    <a:srgbClr val="000000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22" name="Google Shape;122;p9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3" name="Google Shape;123;p97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97"/>
          <p:cNvSpPr txBox="1">
            <a:spLocks noGrp="1"/>
          </p:cNvSpPr>
          <p:nvPr>
            <p:ph type="subTitle" idx="3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5" name="Google Shape;125;p97"/>
          <p:cNvGrpSpPr/>
          <p:nvPr/>
        </p:nvGrpSpPr>
        <p:grpSpPr>
          <a:xfrm>
            <a:off x="3228956" y="1345103"/>
            <a:ext cx="533372" cy="533480"/>
            <a:chOff x="457200" y="1378813"/>
            <a:chExt cx="695400" cy="695450"/>
          </a:xfrm>
        </p:grpSpPr>
        <p:sp>
          <p:nvSpPr>
            <p:cNvPr id="126" name="Google Shape;126;p9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lang="en" sz="2100" b="0" i="0" u="none" strike="noStrike" cap="none">
                  <a:solidFill>
                    <a:srgbClr val="000000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27" name="Google Shape;127;p9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8" name="Google Shape;128;p97"/>
          <p:cNvSpPr/>
          <p:nvPr/>
        </p:nvSpPr>
        <p:spPr>
          <a:xfrm flipH="1">
            <a:off x="3496050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97"/>
          <p:cNvSpPr txBox="1">
            <a:spLocks noGrp="1"/>
          </p:cNvSpPr>
          <p:nvPr>
            <p:ph type="subTitle" idx="4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0" name="Google Shape;130;p97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131" name="Google Shape;131;p9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lang="en" sz="2100" b="0" i="0" u="none" strike="noStrike" cap="none">
                  <a:solidFill>
                    <a:srgbClr val="000000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2" name="Google Shape;132;p9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3" name="Google Shape;133;p97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97"/>
          <p:cNvSpPr txBox="1">
            <a:spLocks noGrp="1"/>
          </p:cNvSpPr>
          <p:nvPr>
            <p:ph type="subTitle" idx="5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_1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. Title Slide: UX/UI Design">
  <p:cSld name="CUSTOM_2_3_1_1_1_1_1_2_1_2_1_1_1_1_2_2_1_1_1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99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</p:pic>
      <p:sp>
        <p:nvSpPr>
          <p:cNvPr id="138" name="Google Shape;138;p99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99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marR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 b="0" i="0" u="none" strike="noStrike" cap="none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40" name="Google Shape;140;p9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</p:pic>
      <p:sp>
        <p:nvSpPr>
          <p:cNvPr id="141" name="Google Shape;141;p99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2" name="Google Shape;142;p99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3" name="Google Shape;143;p99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44" name="Google Shape;144;p9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99"/>
          <p:cNvSpPr txBox="1"/>
          <p:nvPr/>
        </p:nvSpPr>
        <p:spPr>
          <a:xfrm>
            <a:off x="206300" y="4868750"/>
            <a:ext cx="37941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"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2019 Trilogy Education Services, Inc. </a:t>
            </a:r>
            <a:endParaRPr sz="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. Title Slide: Cybersecurity ">
  <p:cSld name="CUSTOM_2_3_1_1_1_1_1_2_1_2_1_1_1_1_2_2_1_1_1_1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100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</p:pic>
      <p:sp>
        <p:nvSpPr>
          <p:cNvPr id="148" name="Google Shape;148;p100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100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marR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1800" b="0" i="0" u="none" strike="noStrike" cap="none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50" name="Google Shape;150;p10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</p:pic>
      <p:sp>
        <p:nvSpPr>
          <p:cNvPr id="151" name="Google Shape;151;p100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2" name="Google Shape;152;p100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3" name="Google Shape;153;p100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54" name="Google Shape;154;p10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100"/>
          <p:cNvSpPr txBox="1"/>
          <p:nvPr/>
        </p:nvSpPr>
        <p:spPr>
          <a:xfrm>
            <a:off x="206300" y="4868750"/>
            <a:ext cx="37941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"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2019 Trilogy Education Services, Inc. </a:t>
            </a:r>
            <a:endParaRPr sz="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. Title Slide:Data Analytics and Visualization">
  <p:cSld name="CUSTOM_2_3_1_1_1_1_1_2_1_2_1_1_1_1_2_1_1_1_1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101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</p:pic>
      <p:sp>
        <p:nvSpPr>
          <p:cNvPr id="158" name="Google Shape;158;p101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9" name="Google Shape;159;p10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</p:pic>
      <p:pic>
        <p:nvPicPr>
          <p:cNvPr id="160" name="Google Shape;160;p10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101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marR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 b="0" i="0" u="none" strike="noStrike" cap="none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62" name="Google Shape;162;p101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" name="Google Shape;163;p101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" name="Google Shape;164;p101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" name="Google Shape;165;p101"/>
          <p:cNvSpPr txBox="1"/>
          <p:nvPr/>
        </p:nvSpPr>
        <p:spPr>
          <a:xfrm>
            <a:off x="206300" y="4868750"/>
            <a:ext cx="37941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"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2019 Trilogy Education Services, Inc. </a:t>
            </a:r>
            <a:endParaRPr sz="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. Text with Sidebar">
  <p:cSld name="CUSTOM_2_4_1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102"/>
          <p:cNvPicPr preferRelativeResize="0"/>
          <p:nvPr/>
        </p:nvPicPr>
        <p:blipFill rotWithShape="1">
          <a:blip r:embed="rId2">
            <a:alphaModFix/>
          </a:blip>
          <a:srcRect t="118" b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10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9" name="Google Shape;169;p102"/>
          <p:cNvSpPr txBox="1">
            <a:spLocks noGrp="1"/>
          </p:cNvSpPr>
          <p:nvPr>
            <p:ph type="body" idx="2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00000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70" name="Google Shape;170;p102"/>
          <p:cNvSpPr txBox="1">
            <a:spLocks noGrp="1"/>
          </p:cNvSpPr>
          <p:nvPr>
            <p:ph type="subTitle" idx="3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w="9525" cap="flat" cmpd="sng">
            <a:solidFill>
              <a:srgbClr val="DBD9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1" name="Google Shape;171;p102"/>
          <p:cNvSpPr txBox="1">
            <a:spLocks noGrp="1"/>
          </p:cNvSpPr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72" name="Google Shape;172;p10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3" name="Google Shape;173;p10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4" name="Google Shape;174;p102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 Subsection Slide">
  <p:cSld name="CUSTOM_17_2_1_1_2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83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83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" name="Google Shape;20;p8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" name="Google Shape;21;p83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" name="Google Shape;22;p83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en"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. Challenge">
  <p:cSld name="CUSTOM_2_3_1_1_1_1_1_2_1_2_1_1_4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103"/>
          <p:cNvPicPr preferRelativeResize="0"/>
          <p:nvPr/>
        </p:nvPicPr>
        <p:blipFill rotWithShape="1">
          <a:blip r:embed="rId2">
            <a:alphaModFix/>
          </a:blip>
          <a:srcRect t="58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10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8" name="Google Shape;178;p10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103"/>
          <p:cNvSpPr txBox="1">
            <a:spLocks noGrp="1"/>
          </p:cNvSpPr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" name="Google Shape;180;p103"/>
          <p:cNvSpPr txBox="1">
            <a:spLocks noGrp="1"/>
          </p:cNvSpPr>
          <p:nvPr>
            <p:ph type="title" idx="2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1" name="Google Shape;181;p103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2" name="Google Shape;182;p103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83" name="Google Shape;183;p10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. Challenge with Instructions">
  <p:cSld name="CUSTOM_2_5_1_4"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04"/>
          <p:cNvSpPr txBox="1">
            <a:spLocks noGrp="1"/>
          </p:cNvSpPr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86" name="Google Shape;186;p10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87" name="Google Shape;187;p104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00000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88" name="Google Shape;188;p104"/>
          <p:cNvSpPr txBox="1">
            <a:spLocks noGrp="1"/>
          </p:cNvSpPr>
          <p:nvPr>
            <p:ph type="title" idx="2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9" name="Google Shape;189;p104"/>
          <p:cNvSpPr txBox="1">
            <a:spLocks noGrp="1"/>
          </p:cNvSpPr>
          <p:nvPr>
            <p:ph type="subTitle" idx="3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90" name="Google Shape;190;p10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1" name="Google Shape;191;p104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92" name="Google Shape;192;p10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. Homework">
  <p:cSld name="CUSTOM_2_3_1_1_1_1_1_2_1_2_1_1_3_1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105"/>
          <p:cNvPicPr preferRelativeResize="0"/>
          <p:nvPr/>
        </p:nvPicPr>
        <p:blipFill rotWithShape="1">
          <a:blip r:embed="rId2">
            <a:alphaModFix/>
          </a:blip>
          <a:srcRect t="58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105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6" name="Google Shape;196;p105"/>
          <p:cNvPicPr preferRelativeResize="0"/>
          <p:nvPr/>
        </p:nvPicPr>
        <p:blipFill rotWithShape="1">
          <a:blip r:embed="rId3">
            <a:alphaModFix/>
          </a:blip>
          <a:srcRect l="209" r="208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10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8" name="Google Shape;198;p10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105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0" name="Google Shape;200;p105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sz="1300" b="1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1" name="Google Shape;201;p105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2" name="Google Shape;202;p105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800">
          <p15:clr>
            <a:srgbClr val="F9AD4C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. Numbered 1–4 (Green)">
  <p:cSld name="CUSTOM_2_7_1"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06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p10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6" name="Google Shape;206;p10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207" name="Google Shape;207;p10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08" name="Google Shape;208;p10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9" name="Google Shape;209;p10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210" name="Google Shape;210;p106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211" name="Google Shape;211;p10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" sz="3000" b="0" i="0" u="none" strike="noStrike" cap="none">
                  <a:solidFill>
                    <a:srgbClr val="000000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 b="0" i="0" u="none" strike="noStrike" cap="none">
                <a:solidFill>
                  <a:srgbClr val="000000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2" name="Google Shape;212;p106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3" name="Google Shape;213;p106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214" name="Google Shape;214;p10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" sz="3000" b="0" i="0" u="none" strike="noStrike" cap="none">
                  <a:solidFill>
                    <a:srgbClr val="000000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 b="0" i="0" u="none" strike="noStrike" cap="none">
                <a:solidFill>
                  <a:srgbClr val="000000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5" name="Google Shape;215;p106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6" name="Google Shape;216;p106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217" name="Google Shape;217;p10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" sz="3000" b="0" i="0" u="none" strike="noStrike" cap="non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 b="0" i="0" u="none" strike="noStrike" cap="non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8" name="Google Shape;218;p106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9" name="Google Shape;219;p106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220" name="Google Shape;220;p10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" sz="3000" b="0" i="0" u="none" strike="noStrike" cap="non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 b="0" i="0" u="none" strike="noStrike" cap="non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1" name="Google Shape;221;p106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2" name="Google Shape;222;p106"/>
          <p:cNvSpPr txBox="1">
            <a:spLocks noGrp="1"/>
          </p:cNvSpPr>
          <p:nvPr>
            <p:ph type="subTitle" idx="3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3" name="Google Shape;223;p106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Google Shape;224;p106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p106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p106"/>
          <p:cNvSpPr txBox="1">
            <a:spLocks noGrp="1"/>
          </p:cNvSpPr>
          <p:nvPr>
            <p:ph type="subTitle" idx="4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7" name="Google Shape;227;p106"/>
          <p:cNvSpPr txBox="1">
            <a:spLocks noGrp="1"/>
          </p:cNvSpPr>
          <p:nvPr>
            <p:ph type="subTitle" idx="5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8" name="Google Shape;228;p106"/>
          <p:cNvSpPr txBox="1">
            <a:spLocks noGrp="1"/>
          </p:cNvSpPr>
          <p:nvPr>
            <p:ph type="subTitle" idx="6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. Numbered 1–5 (Green)">
  <p:cSld name="CUSTOM_2_7_1_4"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07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10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2" name="Google Shape;232;p10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233" name="Google Shape;233;p10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34" name="Google Shape;234;p10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35" name="Google Shape;235;p10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236" name="Google Shape;236;p107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237" name="Google Shape;237;p10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" sz="3000" b="0" i="0" u="none" strike="noStrike" cap="none">
                  <a:solidFill>
                    <a:srgbClr val="000000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 b="0" i="0" u="none" strike="noStrike" cap="none">
                <a:solidFill>
                  <a:srgbClr val="000000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8" name="Google Shape;238;p107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9" name="Google Shape;239;p107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240" name="Google Shape;240;p10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" sz="3000" b="0" i="0" u="none" strike="noStrike" cap="none">
                  <a:solidFill>
                    <a:srgbClr val="000000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 b="0" i="0" u="none" strike="noStrike" cap="none">
                <a:solidFill>
                  <a:srgbClr val="000000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1" name="Google Shape;241;p107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42" name="Google Shape;242;p107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243" name="Google Shape;243;p10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" sz="3000" b="0" i="0" u="none" strike="noStrike" cap="non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 b="0" i="0" u="none" strike="noStrike" cap="non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4" name="Google Shape;244;p107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45" name="Google Shape;245;p107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246" name="Google Shape;246;p10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" sz="3000" b="0" i="0" u="none" strike="noStrike" cap="non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 b="0" i="0" u="none" strike="noStrike" cap="non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7" name="Google Shape;247;p107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8" name="Google Shape;248;p107"/>
          <p:cNvSpPr txBox="1">
            <a:spLocks noGrp="1"/>
          </p:cNvSpPr>
          <p:nvPr>
            <p:ph type="subTitle" idx="3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9" name="Google Shape;249;p107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" name="Google Shape;250;p107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p107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p107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3" name="Google Shape;253;p107"/>
          <p:cNvSpPr txBox="1">
            <a:spLocks noGrp="1"/>
          </p:cNvSpPr>
          <p:nvPr>
            <p:ph type="subTitle" idx="5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4" name="Google Shape;254;p107"/>
          <p:cNvSpPr txBox="1">
            <a:spLocks noGrp="1"/>
          </p:cNvSpPr>
          <p:nvPr>
            <p:ph type="subTitle" idx="6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255" name="Google Shape;255;p107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56" name="Google Shape;256;p10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" sz="3000" b="0" i="0" u="none" strike="noStrike" cap="non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 b="0" i="0" u="none" strike="noStrike" cap="non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7" name="Google Shape;257;p107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" name="Google Shape;258;p107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Google Shape;259;p107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. Numbered 1–6 (Gray)">
  <p:cSld name="CUSTOM_2_7_1_3_1_1"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08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" name="Google Shape;262;p10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3" name="Google Shape;263;p10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264" name="Google Shape;264;p10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65" name="Google Shape;265;p10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66" name="Google Shape;266;p10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267" name="Google Shape;267;p108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68" name="Google Shape;268;p10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" sz="3000" b="0" i="0" u="none" strike="noStrike" cap="non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 b="0" i="0" u="none" strike="noStrike" cap="non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9" name="Google Shape;269;p10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0" name="Google Shape;270;p108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1" name="Google Shape;271;p108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72" name="Google Shape;272;p108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73" name="Google Shape;273;p10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" sz="3000" b="0" i="0" u="none" strike="noStrike" cap="non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 b="0" i="0" u="none" strike="noStrike" cap="non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4" name="Google Shape;274;p10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" name="Google Shape;275;p108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76" name="Google Shape;276;p108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77" name="Google Shape;277;p10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" sz="3000" b="0" i="0" u="none" strike="noStrike" cap="non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 b="0" i="0" u="none" strike="noStrike" cap="non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8" name="Google Shape;278;p10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9" name="Google Shape;279;p108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0" name="Google Shape;280;p108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81" name="Google Shape;281;p10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" sz="3000" b="0" i="0" u="none" strike="noStrike" cap="non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 b="0" i="0" u="none" strike="noStrike" cap="non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2" name="Google Shape;282;p10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" name="Google Shape;283;p108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4" name="Google Shape;284;p108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85" name="Google Shape;285;p10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" sz="3000" b="0" i="0" u="none" strike="noStrike" cap="non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 b="0" i="0" u="none" strike="noStrike" cap="non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6" name="Google Shape;286;p10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7" name="Google Shape;287;p108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8" name="Google Shape;288;p108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89" name="Google Shape;289;p10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" sz="3000" b="0" i="0" u="none" strike="noStrike" cap="non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 b="0" i="0" u="none" strike="noStrike" cap="non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0" name="Google Shape;290;p10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1" name="Google Shape;291;p108"/>
          <p:cNvSpPr txBox="1">
            <a:spLocks noGrp="1"/>
          </p:cNvSpPr>
          <p:nvPr>
            <p:ph type="subTitle" idx="4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2" name="Google Shape;292;p108"/>
          <p:cNvSpPr txBox="1">
            <a:spLocks noGrp="1"/>
          </p:cNvSpPr>
          <p:nvPr>
            <p:ph type="subTitle" idx="5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3" name="Google Shape;293;p108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4" name="Google Shape;294;p108"/>
          <p:cNvSpPr txBox="1">
            <a:spLocks noGrp="1"/>
          </p:cNvSpPr>
          <p:nvPr>
            <p:ph type="subTitle" idx="7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5" name="Google Shape;295;p108"/>
          <p:cNvSpPr txBox="1">
            <a:spLocks noGrp="1"/>
          </p:cNvSpPr>
          <p:nvPr>
            <p:ph type="subTitle" idx="8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. Numbered 1–6 (Gray) 1">
  <p:cSld name="CUSTOM_2_7_1_3_1_1_3"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109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" name="Google Shape;298;p10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9" name="Google Shape;299;p10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300" name="Google Shape;300;p10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01" name="Google Shape;301;p10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02" name="Google Shape;302;p10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303" name="Google Shape;303;p109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304" name="Google Shape;304;p10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" sz="3000" b="0" i="0" u="none" strike="noStrike" cap="non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 b="0" i="0" u="none" strike="noStrike" cap="non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5" name="Google Shape;305;p10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06" name="Google Shape;306;p109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7" name="Google Shape;307;p109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08" name="Google Shape;308;p109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309" name="Google Shape;309;p10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" sz="3000" b="0" i="0" u="none" strike="noStrike" cap="non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 b="0" i="0" u="none" strike="noStrike" cap="non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10" name="Google Shape;310;p10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1" name="Google Shape;311;p109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12" name="Google Shape;312;p109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313" name="Google Shape;313;p10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" sz="3000" b="0" i="0" u="none" strike="noStrike" cap="non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 b="0" i="0" u="none" strike="noStrike" cap="non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14" name="Google Shape;314;p10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5" name="Google Shape;315;p109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16" name="Google Shape;316;p109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317" name="Google Shape;317;p10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" sz="3000" b="0" i="0" u="none" strike="noStrike" cap="non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 b="0" i="0" u="none" strike="noStrike" cap="non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18" name="Google Shape;318;p10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9" name="Google Shape;319;p109"/>
          <p:cNvSpPr/>
          <p:nvPr/>
        </p:nvSpPr>
        <p:spPr>
          <a:xfrm>
            <a:off x="1352550" y="3602150"/>
            <a:ext cx="3242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20" name="Google Shape;320;p109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321" name="Google Shape;321;p10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" sz="3000" b="0" i="0" u="none" strike="noStrike" cap="none">
                  <a:solidFill>
                    <a:srgbClr val="000000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 b="0" i="0" u="none" strike="noStrike" cap="none">
                <a:solidFill>
                  <a:srgbClr val="000000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22" name="Google Shape;322;p10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23" name="Google Shape;323;p109"/>
          <p:cNvSpPr/>
          <p:nvPr/>
        </p:nvSpPr>
        <p:spPr>
          <a:xfrm>
            <a:off x="1352550" y="4193275"/>
            <a:ext cx="3242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24" name="Google Shape;324;p109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325" name="Google Shape;325;p10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" sz="3000" b="0" i="0" u="none" strike="noStrike" cap="none">
                  <a:solidFill>
                    <a:srgbClr val="000000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 b="0" i="0" u="none" strike="noStrike" cap="none">
                <a:solidFill>
                  <a:srgbClr val="000000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26" name="Google Shape;326;p10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27" name="Google Shape;327;p109"/>
          <p:cNvSpPr txBox="1">
            <a:spLocks noGrp="1"/>
          </p:cNvSpPr>
          <p:nvPr>
            <p:ph type="subTitle" idx="4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8" name="Google Shape;328;p109"/>
          <p:cNvSpPr txBox="1">
            <a:spLocks noGrp="1"/>
          </p:cNvSpPr>
          <p:nvPr>
            <p:ph type="subTitle" idx="5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9" name="Google Shape;329;p109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0" name="Google Shape;330;p109"/>
          <p:cNvSpPr txBox="1">
            <a:spLocks noGrp="1"/>
          </p:cNvSpPr>
          <p:nvPr>
            <p:ph type="subTitle" idx="7"/>
          </p:nvPr>
        </p:nvSpPr>
        <p:spPr>
          <a:xfrm>
            <a:off x="-12150" y="3622100"/>
            <a:ext cx="52632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1" name="Google Shape;331;p109"/>
          <p:cNvSpPr txBox="1">
            <a:spLocks noGrp="1"/>
          </p:cNvSpPr>
          <p:nvPr>
            <p:ph type="subTitle" idx="8"/>
          </p:nvPr>
        </p:nvSpPr>
        <p:spPr>
          <a:xfrm>
            <a:off x="-12100" y="4236125"/>
            <a:ext cx="48783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. Numbered 1–6 (Blue)">
  <p:cSld name="CUSTOM_2_7_1_3_1_1_2"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110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" name="Google Shape;334;p11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5" name="Google Shape;335;p11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336" name="Google Shape;336;p11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7" name="Google Shape;337;p11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38" name="Google Shape;338;p11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339" name="Google Shape;339;p110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340" name="Google Shape;340;p11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" sz="3000" b="0" i="0" u="none" strike="noStrike" cap="non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 b="0" i="0" u="none" strike="noStrike" cap="non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41" name="Google Shape;341;p11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" name="Google Shape;342;p110"/>
          <p:cNvSpPr txBox="1">
            <a:spLocks noGrp="1"/>
          </p:cNvSpPr>
          <p:nvPr>
            <p:ph type="subTitle" idx="3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3" name="Google Shape;343;p110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44" name="Google Shape;344;p110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345" name="Google Shape;345;p11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" sz="3000" b="0" i="0" u="none" strike="noStrike" cap="non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 b="0" i="0" u="none" strike="noStrike" cap="non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46" name="Google Shape;346;p11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7" name="Google Shape;347;p110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48" name="Google Shape;348;p110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349" name="Google Shape;349;p11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" sz="3000" b="0" i="0" u="none" strike="noStrike" cap="non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 b="0" i="0" u="none" strike="noStrike" cap="non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50" name="Google Shape;350;p11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51" name="Google Shape;351;p110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52" name="Google Shape;352;p110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353" name="Google Shape;353;p11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" sz="3000" b="0" i="0" u="none" strike="noStrike" cap="non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 b="0" i="0" u="none" strike="noStrike" cap="non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54" name="Google Shape;354;p11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55" name="Google Shape;355;p110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56" name="Google Shape;356;p110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357" name="Google Shape;357;p11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" sz="3000" b="0" i="0" u="none" strike="noStrike" cap="non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 b="0" i="0" u="none" strike="noStrike" cap="non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58" name="Google Shape;358;p11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59" name="Google Shape;359;p110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60" name="Google Shape;360;p110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361" name="Google Shape;361;p11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" sz="3000" b="0" i="0" u="none" strike="noStrike" cap="non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 b="0" i="0" u="none" strike="noStrike" cap="non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62" name="Google Shape;362;p11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3" name="Google Shape;363;p110"/>
          <p:cNvSpPr txBox="1">
            <a:spLocks noGrp="1"/>
          </p:cNvSpPr>
          <p:nvPr>
            <p:ph type="subTitle" idx="4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4" name="Google Shape;364;p110"/>
          <p:cNvSpPr txBox="1">
            <a:spLocks noGrp="1"/>
          </p:cNvSpPr>
          <p:nvPr>
            <p:ph type="subTitle" idx="5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5" name="Google Shape;365;p110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6" name="Google Shape;366;p110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7" name="Google Shape;367;p110"/>
          <p:cNvSpPr txBox="1">
            <a:spLocks noGrp="1"/>
          </p:cNvSpPr>
          <p:nvPr>
            <p:ph type="subTitle" idx="8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. Numbered 1–7 (Gray)">
  <p:cSld name="CUSTOM_2_7_1_3_1_1_1"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111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0" name="Google Shape;370;p11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1" name="Google Shape;371;p11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372" name="Google Shape;372;p11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73" name="Google Shape;373;p11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74" name="Google Shape;374;p11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375" name="Google Shape;375;p111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376" name="Google Shape;376;p11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lang="en" sz="26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7" name="Google Shape;377;p11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78" name="Google Shape;378;p111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9" name="Google Shape;379;p111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80" name="Google Shape;380;p111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81" name="Google Shape;381;p11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lang="en" sz="26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2" name="Google Shape;382;p11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83" name="Google Shape;383;p111"/>
          <p:cNvSpPr txBox="1">
            <a:spLocks noGrp="1"/>
          </p:cNvSpPr>
          <p:nvPr>
            <p:ph type="subTitle" idx="4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4" name="Google Shape;384;p111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85" name="Google Shape;385;p111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86" name="Google Shape;386;p11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lang="en" sz="26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7" name="Google Shape;387;p11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88" name="Google Shape;388;p111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9" name="Google Shape;389;p111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90" name="Google Shape;390;p111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91" name="Google Shape;391;p11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lang="en" sz="26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2" name="Google Shape;392;p11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93" name="Google Shape;393;p111"/>
          <p:cNvSpPr txBox="1">
            <a:spLocks noGrp="1"/>
          </p:cNvSpPr>
          <p:nvPr>
            <p:ph type="subTitle" idx="6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4" name="Google Shape;394;p111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95" name="Google Shape;395;p111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96" name="Google Shape;396;p11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lang="en" sz="26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7" name="Google Shape;397;p11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98" name="Google Shape;398;p111"/>
          <p:cNvSpPr txBox="1">
            <a:spLocks noGrp="1"/>
          </p:cNvSpPr>
          <p:nvPr>
            <p:ph type="subTitle" idx="7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9" name="Google Shape;399;p111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00" name="Google Shape;400;p111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401" name="Google Shape;401;p11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lang="en" sz="26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2" name="Google Shape;402;p11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03" name="Google Shape;403;p111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4" name="Google Shape;404;p111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05" name="Google Shape;405;p111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406" name="Google Shape;406;p11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lang="en" sz="26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7" name="Google Shape;407;p11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08" name="Google Shape;408;p111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. Numbered 1–8 (Gray)">
  <p:cSld name="CUSTOM_2_7_1_3_1_1_1_1"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11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1" name="Google Shape;411;p11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412" name="Google Shape;412;p11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13" name="Google Shape;413;p11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4" name="Google Shape;414;p11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5" name="Google Shape;415;p112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16" name="Google Shape;416;p112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417" name="Google Shape;417;p11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" sz="20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8" name="Google Shape;418;p11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19" name="Google Shape;419;p112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0" name="Google Shape;420;p112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21" name="Google Shape;421;p112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422" name="Google Shape;422;p11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" sz="20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3" name="Google Shape;423;p11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24" name="Google Shape;424;p112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5" name="Google Shape;425;p112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26" name="Google Shape;426;p112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427" name="Google Shape;427;p11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" sz="20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8" name="Google Shape;428;p11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29" name="Google Shape;429;p112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0" name="Google Shape;430;p112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31" name="Google Shape;431;p112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432" name="Google Shape;432;p11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" sz="20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3" name="Google Shape;433;p11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34" name="Google Shape;434;p112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5" name="Google Shape;435;p112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36" name="Google Shape;436;p112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37" name="Google Shape;437;p11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" sz="20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8" name="Google Shape;438;p11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39" name="Google Shape;439;p112"/>
          <p:cNvSpPr txBox="1">
            <a:spLocks noGrp="1"/>
          </p:cNvSpPr>
          <p:nvPr>
            <p:ph type="subTitle" idx="7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0" name="Google Shape;440;p112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41" name="Google Shape;441;p112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42" name="Google Shape;442;p11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" sz="20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3" name="Google Shape;443;p11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44" name="Google Shape;444;p112"/>
          <p:cNvSpPr txBox="1">
            <a:spLocks noGrp="1"/>
          </p:cNvSpPr>
          <p:nvPr>
            <p:ph type="subTitle" idx="8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5" name="Google Shape;445;p112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46" name="Google Shape;446;p112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47" name="Google Shape;447;p11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" sz="20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8" name="Google Shape;448;p11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49" name="Google Shape;449;p112"/>
          <p:cNvSpPr txBox="1">
            <a:spLocks noGrp="1"/>
          </p:cNvSpPr>
          <p:nvPr>
            <p:ph type="subTitle" idx="9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0" name="Google Shape;450;p112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51" name="Google Shape;451;p112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52" name="Google Shape;452;p11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" sz="20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3" name="Google Shape;453;p11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4" name="Google Shape;454;p112"/>
          <p:cNvSpPr txBox="1">
            <a:spLocks noGrp="1"/>
          </p:cNvSpPr>
          <p:nvPr>
            <p:ph type="subTitle" idx="13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. Homework with Instructions">
  <p:cSld name="CUSTOM_2_5_2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84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00000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cxnSp>
        <p:nvCxnSpPr>
          <p:cNvPr id="25" name="Google Shape;25;p8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6" name="Google Shape;26;p84"/>
          <p:cNvPicPr preferRelativeResize="0"/>
          <p:nvPr/>
        </p:nvPicPr>
        <p:blipFill rotWithShape="1">
          <a:blip r:embed="rId2">
            <a:alphaModFix/>
          </a:blip>
          <a:srcRect l="504" r="503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8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" name="Google Shape;28;p84"/>
          <p:cNvSpPr txBox="1">
            <a:spLocks noGrp="1"/>
          </p:cNvSpPr>
          <p:nvPr>
            <p:ph type="subTitle" idx="2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29" name="Google Shape;29;p8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0" name="Google Shape;30;p84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" name="Google Shape;31;p84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005">
          <p15:clr>
            <a:srgbClr val="F9AD4C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. Numbered 1–8 (Green)">
  <p:cSld name="CUSTOM_2_7_1_3_1_1_1_1_1"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11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7" name="Google Shape;457;p11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458" name="Google Shape;458;p11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59" name="Google Shape;459;p11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60" name="Google Shape;460;p11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1" name="Google Shape;461;p113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62" name="Google Shape;462;p113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463" name="Google Shape;463;p11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" sz="20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4" name="Google Shape;464;p11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5" name="Google Shape;465;p113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6" name="Google Shape;466;p113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67" name="Google Shape;467;p113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468" name="Google Shape;468;p11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" sz="20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9" name="Google Shape;469;p11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70" name="Google Shape;470;p113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1" name="Google Shape;471;p113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72" name="Google Shape;472;p113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473" name="Google Shape;473;p11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" sz="20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74" name="Google Shape;474;p11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75" name="Google Shape;475;p113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6" name="Google Shape;476;p113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77" name="Google Shape;477;p113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478" name="Google Shape;478;p11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" sz="20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79" name="Google Shape;479;p11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80" name="Google Shape;480;p113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1" name="Google Shape;481;p113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82" name="Google Shape;482;p113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83" name="Google Shape;483;p11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" sz="20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84" name="Google Shape;484;p11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85" name="Google Shape;485;p113"/>
          <p:cNvSpPr txBox="1">
            <a:spLocks noGrp="1"/>
          </p:cNvSpPr>
          <p:nvPr>
            <p:ph type="subTitle" idx="7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6" name="Google Shape;486;p113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87" name="Google Shape;487;p113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88" name="Google Shape;488;p11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" sz="20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89" name="Google Shape;489;p11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90" name="Google Shape;490;p113"/>
          <p:cNvSpPr txBox="1">
            <a:spLocks noGrp="1"/>
          </p:cNvSpPr>
          <p:nvPr>
            <p:ph type="subTitle" idx="8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1" name="Google Shape;491;p113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92" name="Google Shape;492;p113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93" name="Google Shape;493;p11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" sz="20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94" name="Google Shape;494;p11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95" name="Google Shape;495;p113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6" name="Google Shape;496;p113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97" name="Google Shape;497;p113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98" name="Google Shape;498;p11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" sz="20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99" name="Google Shape;499;p11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00" name="Google Shape;500;p113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. Numbered 1–5 (Grey)">
  <p:cSld name="CUSTOM_2_7_1_5_1"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11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3" name="Google Shape;503;p11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504" name="Google Shape;504;p11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05" name="Google Shape;505;p11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06" name="Google Shape;506;p11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7" name="Google Shape;507;p114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" sz="48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 b="0" i="0" u="none" strike="noStrike" cap="non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8" name="Google Shape;508;p114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9" name="Google Shape;509;p114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0" name="Google Shape;510;p114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1" name="Google Shape;511;p114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2" name="Google Shape;512;p114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" sz="48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 b="0" i="0" u="none" strike="noStrike" cap="non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13" name="Google Shape;513;p114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" sz="48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 b="0" i="0" u="none" strike="noStrike" cap="non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14" name="Google Shape;514;p114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5" name="Google Shape;515;p114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6" name="Google Shape;516;p114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7" name="Google Shape;517;p114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8" name="Google Shape;518;p114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" sz="48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 b="0" i="0" u="none" strike="noStrike" cap="non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19" name="Google Shape;519;p114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" sz="48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 b="0" i="0" u="none" strike="noStrike" cap="non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20" name="Google Shape;520;p114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1" name="Google Shape;521;p114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2" name="Google Shape;522;p114"/>
          <p:cNvSpPr txBox="1">
            <a:spLocks noGrp="1"/>
          </p:cNvSpPr>
          <p:nvPr>
            <p:ph type="subTitle" idx="3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3" name="Google Shape;523;p114"/>
          <p:cNvSpPr txBox="1">
            <a:spLocks noGrp="1"/>
          </p:cNvSpPr>
          <p:nvPr>
            <p:ph type="subTitle" idx="4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marR="0"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4" name="Google Shape;524;p114"/>
          <p:cNvSpPr txBox="1">
            <a:spLocks noGrp="1"/>
          </p:cNvSpPr>
          <p:nvPr>
            <p:ph type="subTitle" idx="5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5" name="Google Shape;525;p114"/>
          <p:cNvSpPr txBox="1">
            <a:spLocks noGrp="1"/>
          </p:cNvSpPr>
          <p:nvPr>
            <p:ph type="subTitle" idx="6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marR="0"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6" name="Google Shape;526;p114"/>
          <p:cNvSpPr txBox="1">
            <a:spLocks noGrp="1"/>
          </p:cNvSpPr>
          <p:nvPr>
            <p:ph type="subTitle" idx="7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. Bullets 1–4 (Greens)">
  <p:cSld name="CUSTOM_2_7_1_6_1_2"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115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9" name="Google Shape;529;p11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0" name="Google Shape;530;p11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531" name="Google Shape;531;p11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32" name="Google Shape;532;p11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33" name="Google Shape;533;p11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4" name="Google Shape;534;p115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5" name="Google Shape;535;p115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6" name="Google Shape;536;p115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7" name="Google Shape;537;p115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8" name="Google Shape;538;p115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9" name="Google Shape;539;p115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0" name="Google Shape;540;p115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541" name="Google Shape;541;p11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2" name="Google Shape;542;p115"/>
          <p:cNvPicPr preferRelativeResize="0"/>
          <p:nvPr/>
        </p:nvPicPr>
        <p:blipFill rotWithShape="1">
          <a:blip r:embed="rId3">
            <a:alphaModFix/>
          </a:blip>
          <a:srcRect t="227" b="237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3" name="Google Shape;543;p115"/>
          <p:cNvPicPr preferRelativeResize="0"/>
          <p:nvPr/>
        </p:nvPicPr>
        <p:blipFill rotWithShape="1">
          <a:blip r:embed="rId3">
            <a:alphaModFix/>
          </a:blip>
          <a:srcRect t="227" b="237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4" name="Google Shape;544;p11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. Bullets 1–4 (Yellow/Green)">
  <p:cSld name="CUSTOM_2_7_1_6_1_2_1"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116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7" name="Google Shape;547;p11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8" name="Google Shape;548;p11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549" name="Google Shape;549;p11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50" name="Google Shape;550;p11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51" name="Google Shape;551;p11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2" name="Google Shape;552;p116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3" name="Google Shape;553;p116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4" name="Google Shape;554;p116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5" name="Google Shape;555;p116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6" name="Google Shape;556;p116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7" name="Google Shape;557;p116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8" name="Google Shape;558;p116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559" name="Google Shape;559;p11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0" name="Google Shape;560;p11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1" name="Google Shape;561;p11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2" name="Google Shape;562;p11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. Bullets 1–4 (Gray)">
  <p:cSld name="CUSTOM_2_7_1_6_1_2_1_1"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117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5" name="Google Shape;565;p11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6" name="Google Shape;566;p11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567" name="Google Shape;567;p11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68" name="Google Shape;568;p11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69" name="Google Shape;569;p11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0" name="Google Shape;570;p117"/>
          <p:cNvSpPr txBox="1">
            <a:spLocks noGrp="1"/>
          </p:cNvSpPr>
          <p:nvPr>
            <p:ph type="subTitle" idx="3"/>
          </p:nvPr>
        </p:nvSpPr>
        <p:spPr>
          <a:xfrm>
            <a:off x="12300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1" name="Google Shape;571;p117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2" name="Google Shape;572;p117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3" name="Google Shape;573;p117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4" name="Google Shape;574;p117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5" name="Google Shape;575;p117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6" name="Google Shape;576;p117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577" name="Google Shape;577;p117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p117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Google Shape;579;p117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" name="Google Shape;580;p117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. Bullets 1–4 (Blue)">
  <p:cSld name="CUSTOM_2_7_1_6_1_2_1_1_1"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11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3" name="Google Shape;583;p11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4" name="Google Shape;584;p11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585" name="Google Shape;585;p11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86" name="Google Shape;586;p11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87" name="Google Shape;587;p11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8" name="Google Shape;588;p118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9" name="Google Shape;589;p11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0" name="Google Shape;590;p11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1" name="Google Shape;591;p11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2" name="Google Shape;592;p118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3" name="Google Shape;593;p118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4" name="Google Shape;594;p118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595" name="Google Shape;595;p118"/>
          <p:cNvPicPr preferRelativeResize="0"/>
          <p:nvPr/>
        </p:nvPicPr>
        <p:blipFill rotWithShape="1">
          <a:blip r:embed="rId2">
            <a:alphaModFix/>
          </a:blip>
          <a:srcRect t="475" b="464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6" name="Google Shape;596;p118"/>
          <p:cNvPicPr preferRelativeResize="0"/>
          <p:nvPr/>
        </p:nvPicPr>
        <p:blipFill rotWithShape="1">
          <a:blip r:embed="rId2">
            <a:alphaModFix/>
          </a:blip>
          <a:srcRect t="475" b="464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7" name="Google Shape;597;p118"/>
          <p:cNvPicPr preferRelativeResize="0"/>
          <p:nvPr/>
        </p:nvPicPr>
        <p:blipFill rotWithShape="1">
          <a:blip r:embed="rId2">
            <a:alphaModFix/>
          </a:blip>
          <a:srcRect t="475" b="464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8" name="Google Shape;598;p118"/>
          <p:cNvPicPr preferRelativeResize="0"/>
          <p:nvPr/>
        </p:nvPicPr>
        <p:blipFill rotWithShape="1">
          <a:blip r:embed="rId2">
            <a:alphaModFix/>
          </a:blip>
          <a:srcRect t="475" b="464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1. Bullets 1–5 (Green)">
  <p:cSld name="CUSTOM_2_7_1_4_1"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119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1" name="Google Shape;601;p11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2" name="Google Shape;602;p11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603" name="Google Shape;603;p11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04" name="Google Shape;604;p11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05" name="Google Shape;605;p11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06" name="Google Shape;606;p11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7" name="Google Shape;607;p119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8" name="Google Shape;608;p119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9" name="Google Shape;609;p119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0" name="Google Shape;610;p119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1" name="Google Shape;611;p119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2" name="Google Shape;612;p119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3" name="Google Shape;613;p119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4" name="Google Shape;614;p119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5" name="Google Shape;615;p119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616" name="Google Shape;616;p11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7" name="Google Shape;617;p119"/>
          <p:cNvPicPr preferRelativeResize="0"/>
          <p:nvPr/>
        </p:nvPicPr>
        <p:blipFill rotWithShape="1">
          <a:blip r:embed="rId3">
            <a:alphaModFix/>
          </a:blip>
          <a:srcRect t="227" b="237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8" name="Google Shape;618;p11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9" name="Google Shape;619;p119"/>
          <p:cNvPicPr preferRelativeResize="0"/>
          <p:nvPr/>
        </p:nvPicPr>
        <p:blipFill rotWithShape="1">
          <a:blip r:embed="rId3">
            <a:alphaModFix/>
          </a:blip>
          <a:srcRect t="227" b="237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0" name="Google Shape;620;p11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2. Bullets 1–5 (Green/Yellow)">
  <p:cSld name="CUSTOM_2_7_1_4_1_2"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120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3" name="Google Shape;623;p12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4" name="Google Shape;624;p12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625" name="Google Shape;625;p12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26" name="Google Shape;626;p12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27" name="Google Shape;627;p12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8" name="Google Shape;628;p120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9" name="Google Shape;629;p120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0" name="Google Shape;630;p120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1" name="Google Shape;631;p120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2" name="Google Shape;632;p120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3" name="Google Shape;633;p120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4" name="Google Shape;634;p120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5" name="Google Shape;635;p120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6" name="Google Shape;636;p120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637" name="Google Shape;637;p12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8" name="Google Shape;638;p12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9" name="Google Shape;639;p12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0" name="Google Shape;640;p12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1" name="Google Shape;641;p12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3. Bullets 1–5 (Gray)">
  <p:cSld name="CUSTOM_2_7_1_4_1_1"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121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4" name="Google Shape;644;p12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5" name="Google Shape;645;p12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646" name="Google Shape;646;p1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47" name="Google Shape;647;p1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48" name="Google Shape;648;p12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9" name="Google Shape;649;p121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0" name="Google Shape;650;p121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1" name="Google Shape;651;p121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2" name="Google Shape;652;p121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3" name="Google Shape;653;p121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4" name="Google Shape;654;p121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5" name="Google Shape;655;p121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6" name="Google Shape;656;p121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7" name="Google Shape;657;p121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658" name="Google Shape;658;p121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9" name="Google Shape;659;p121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0" name="Google Shape;660;p121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1" name="Google Shape;661;p121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2" name="Google Shape;662;p121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4. Bullets 1–5 (Blue)">
  <p:cSld name="CUSTOM_2_7_1_4_1_1_1"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p122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5" name="Google Shape;665;p12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66" name="Google Shape;666;p12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667" name="Google Shape;667;p12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68" name="Google Shape;668;p12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69" name="Google Shape;669;p12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0" name="Google Shape;670;p122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1" name="Google Shape;671;p122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2" name="Google Shape;672;p122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3" name="Google Shape;673;p122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4" name="Google Shape;674;p122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5" name="Google Shape;675;p122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6" name="Google Shape;676;p122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7" name="Google Shape;677;p122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8" name="Google Shape;678;p122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679" name="Google Shape;679;p122"/>
          <p:cNvPicPr preferRelativeResize="0"/>
          <p:nvPr/>
        </p:nvPicPr>
        <p:blipFill rotWithShape="1">
          <a:blip r:embed="rId2">
            <a:alphaModFix/>
          </a:blip>
          <a:srcRect t="475" b="464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0" name="Google Shape;680;p122"/>
          <p:cNvPicPr preferRelativeResize="0"/>
          <p:nvPr/>
        </p:nvPicPr>
        <p:blipFill rotWithShape="1">
          <a:blip r:embed="rId2">
            <a:alphaModFix/>
          </a:blip>
          <a:srcRect t="475" b="464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1" name="Google Shape;681;p122"/>
          <p:cNvPicPr preferRelativeResize="0"/>
          <p:nvPr/>
        </p:nvPicPr>
        <p:blipFill rotWithShape="1">
          <a:blip r:embed="rId2">
            <a:alphaModFix/>
          </a:blip>
          <a:srcRect t="475" b="464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2" name="Google Shape;682;p122"/>
          <p:cNvPicPr preferRelativeResize="0"/>
          <p:nvPr/>
        </p:nvPicPr>
        <p:blipFill rotWithShape="1">
          <a:blip r:embed="rId2">
            <a:alphaModFix/>
          </a:blip>
          <a:srcRect t="475" b="464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3" name="Google Shape;683;p122"/>
          <p:cNvPicPr preferRelativeResize="0"/>
          <p:nvPr/>
        </p:nvPicPr>
        <p:blipFill rotWithShape="1">
          <a:blip r:embed="rId2">
            <a:alphaModFix/>
          </a:blip>
          <a:srcRect t="475" b="464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. Text Only">
  <p:cSld name="CUSTOM_2_7_2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" name="Google Shape;34;p8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35" name="Google Shape;35;p8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6" name="Google Shape;36;p8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7" name="Google Shape;37;p8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" name="Google Shape;38;p85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00000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5. Bullets 1–6 (Green)">
  <p:cSld name="CUSTOM_2_7_1_3_1_1_3_1"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p123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6" name="Google Shape;686;p12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7" name="Google Shape;687;p12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688" name="Google Shape;688;p12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89" name="Google Shape;689;p12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90" name="Google Shape;690;p12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1" name="Google Shape;691;p123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2" name="Google Shape;692;p123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3" name="Google Shape;693;p123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4" name="Google Shape;694;p123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5" name="Google Shape;695;p123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6" name="Google Shape;696;p123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7" name="Google Shape;697;p123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8" name="Google Shape;698;p123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9" name="Google Shape;699;p123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0" name="Google Shape;700;p123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1" name="Google Shape;701;p123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702" name="Google Shape;702;p12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3" name="Google Shape;703;p123"/>
          <p:cNvPicPr preferRelativeResize="0"/>
          <p:nvPr/>
        </p:nvPicPr>
        <p:blipFill rotWithShape="1">
          <a:blip r:embed="rId3">
            <a:alphaModFix/>
          </a:blip>
          <a:srcRect t="227" b="237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4" name="Google Shape;704;p12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5" name="Google Shape;705;p123"/>
          <p:cNvPicPr preferRelativeResize="0"/>
          <p:nvPr/>
        </p:nvPicPr>
        <p:blipFill rotWithShape="1">
          <a:blip r:embed="rId3">
            <a:alphaModFix/>
          </a:blip>
          <a:srcRect t="227" b="237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6" name="Google Shape;706;p12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7" name="Google Shape;707;p123"/>
          <p:cNvPicPr preferRelativeResize="0"/>
          <p:nvPr/>
        </p:nvPicPr>
        <p:blipFill rotWithShape="1">
          <a:blip r:embed="rId3">
            <a:alphaModFix/>
          </a:blip>
          <a:srcRect t="227" b="237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6. Bullets 1–6 (Yellow/Green)">
  <p:cSld name="CUSTOM_2_7_1_3_1_1_3_2"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124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0" name="Google Shape;710;p12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1" name="Google Shape;711;p12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712" name="Google Shape;712;p12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13" name="Google Shape;713;p12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14" name="Google Shape;714;p12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5" name="Google Shape;715;p124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6" name="Google Shape;716;p124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7" name="Google Shape;717;p124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8" name="Google Shape;718;p124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9" name="Google Shape;719;p124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0" name="Google Shape;720;p124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1" name="Google Shape;721;p124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2" name="Google Shape;722;p124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3" name="Google Shape;723;p124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4" name="Google Shape;724;p124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5" name="Google Shape;725;p124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726" name="Google Shape;726;p12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7" name="Google Shape;727;p12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8" name="Google Shape;728;p12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9" name="Google Shape;729;p12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0" name="Google Shape;730;p12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1" name="Google Shape;731;p12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7. Bullets 1–6 (Gray)">
  <p:cSld name="CUSTOM_2_7_1_3_1_1_3_3">
    <p:spTree>
      <p:nvGrpSpPr>
        <p:cNvPr id="1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125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4" name="Google Shape;734;p12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5" name="Google Shape;735;p12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736" name="Google Shape;736;p12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37" name="Google Shape;737;p12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38" name="Google Shape;738;p12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9" name="Google Shape;739;p125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0" name="Google Shape;740;p125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1" name="Google Shape;741;p125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2" name="Google Shape;742;p125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3" name="Google Shape;743;p125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4" name="Google Shape;744;p125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5" name="Google Shape;745;p125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6" name="Google Shape;746;p125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7" name="Google Shape;747;p125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8" name="Google Shape;748;p125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9" name="Google Shape;749;p125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750" name="Google Shape;750;p125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1" name="Google Shape;751;p125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2" name="Google Shape;752;p125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3" name="Google Shape;753;p125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4" name="Google Shape;754;p125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5" name="Google Shape;755;p125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8. Bullets 1–6 (Blue)">
  <p:cSld name="CUSTOM_2_7_1_3_1_1_3_2_1">
    <p:spTree>
      <p:nvGrpSpPr>
        <p:cNvPr id="1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p126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8" name="Google Shape;758;p12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9" name="Google Shape;759;p12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760" name="Google Shape;760;p12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61" name="Google Shape;761;p12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62" name="Google Shape;762;p12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3" name="Google Shape;763;p126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4" name="Google Shape;764;p126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5" name="Google Shape;765;p126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6" name="Google Shape;766;p126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7" name="Google Shape;767;p126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8" name="Google Shape;768;p126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9" name="Google Shape;769;p126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0" name="Google Shape;770;p126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1" name="Google Shape;771;p126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2" name="Google Shape;772;p126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3" name="Google Shape;773;p126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774" name="Google Shape;774;p126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5" name="Google Shape;775;p126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6" name="Google Shape;776;p126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7" name="Google Shape;777;p126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8" name="Google Shape;778;p126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9" name="Google Shape;779;p126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9. Bullets 1–7 (Green)">
  <p:cSld name="CUSTOM_2_7_1_3_1_1_1_2"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127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2" name="Google Shape;782;p12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3" name="Google Shape;783;p12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784" name="Google Shape;784;p12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85" name="Google Shape;785;p12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86" name="Google Shape;786;p12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7" name="Google Shape;787;p127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8" name="Google Shape;788;p127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9" name="Google Shape;789;p127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0" name="Google Shape;790;p127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1" name="Google Shape;791;p127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2" name="Google Shape;792;p127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3" name="Google Shape;793;p127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4" name="Google Shape;794;p127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5" name="Google Shape;795;p127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6" name="Google Shape;796;p127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7" name="Google Shape;797;p127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8" name="Google Shape;798;p127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9" name="Google Shape;799;p127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800" name="Google Shape;800;p12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1" name="Google Shape;801;p127"/>
          <p:cNvPicPr preferRelativeResize="0"/>
          <p:nvPr/>
        </p:nvPicPr>
        <p:blipFill rotWithShape="1">
          <a:blip r:embed="rId3">
            <a:alphaModFix/>
          </a:blip>
          <a:srcRect t="1047" b="1036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2" name="Google Shape;802;p12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3" name="Google Shape;803;p127"/>
          <p:cNvPicPr preferRelativeResize="0"/>
          <p:nvPr/>
        </p:nvPicPr>
        <p:blipFill rotWithShape="1">
          <a:blip r:embed="rId3">
            <a:alphaModFix/>
          </a:blip>
          <a:srcRect t="1047" b="1036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4" name="Google Shape;804;p12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5" name="Google Shape;805;p127"/>
          <p:cNvPicPr preferRelativeResize="0"/>
          <p:nvPr/>
        </p:nvPicPr>
        <p:blipFill rotWithShape="1">
          <a:blip r:embed="rId3">
            <a:alphaModFix/>
          </a:blip>
          <a:srcRect t="1380" b="1389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06" name="Google Shape;806;p12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0. Bullets 1–7 (Yellow/Green)">
  <p:cSld name="CUSTOM_2_7_1_3_1_1_1_2_1">
    <p:spTree>
      <p:nvGrpSpPr>
        <p:cNvPr id="1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p128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9" name="Google Shape;809;p12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0" name="Google Shape;810;p12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811" name="Google Shape;811;p12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12" name="Google Shape;812;p12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13" name="Google Shape;813;p12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4" name="Google Shape;814;p128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5" name="Google Shape;815;p128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28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7" name="Google Shape;817;p128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28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9" name="Google Shape;819;p128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28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1" name="Google Shape;821;p128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28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3" name="Google Shape;823;p128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4" name="Google Shape;824;p128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5" name="Google Shape;825;p128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6" name="Google Shape;826;p128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827" name="Google Shape;827;p12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8" name="Google Shape;828;p12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9" name="Google Shape;829;p12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0" name="Google Shape;830;p12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1" name="Google Shape;831;p12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2" name="Google Shape;832;p12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33" name="Google Shape;833;p12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1. Bullets 1–7 (Gray)">
  <p:cSld name="CUSTOM_2_7_1_3_1_1_1_2_1_1">
    <p:spTree>
      <p:nvGrpSpPr>
        <p:cNvPr id="1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p129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2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7" name="Google Shape;837;p12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838" name="Google Shape;838;p12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39" name="Google Shape;839;p12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40" name="Google Shape;840;p12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1" name="Google Shape;841;p129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2" name="Google Shape;842;p129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3" name="Google Shape;843;p129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4" name="Google Shape;844;p129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29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6" name="Google Shape;846;p129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29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8" name="Google Shape;848;p129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29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0" name="Google Shape;850;p129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29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2" name="Google Shape;852;p129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29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854" name="Google Shape;854;p129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5" name="Google Shape;855;p129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6" name="Google Shape;856;p129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7" name="Google Shape;857;p129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8" name="Google Shape;858;p129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9" name="Google Shape;859;p129"/>
          <p:cNvPicPr preferRelativeResize="0"/>
          <p:nvPr/>
        </p:nvPicPr>
        <p:blipFill rotWithShape="1">
          <a:blip r:embed="rId2">
            <a:alphaModFix/>
          </a:blip>
          <a:srcRect t="2883" b="2891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60" name="Google Shape;860;p129"/>
          <p:cNvPicPr preferRelativeResize="0"/>
          <p:nvPr/>
        </p:nvPicPr>
        <p:blipFill rotWithShape="1">
          <a:blip r:embed="rId2">
            <a:alphaModFix/>
          </a:blip>
          <a:srcRect t="2883" b="2891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2. Bullets 1–7 (Blue)">
  <p:cSld name="CUSTOM_2_7_1_3_1_1_1_2_1_1_1">
    <p:spTree>
      <p:nvGrpSpPr>
        <p:cNvPr id="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p130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3" name="Google Shape;863;p13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4" name="Google Shape;864;p13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865" name="Google Shape;865;p1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66" name="Google Shape;866;p1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67" name="Google Shape;867;p13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8" name="Google Shape;868;p130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9" name="Google Shape;869;p130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0" name="Google Shape;870;p130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1" name="Google Shape;871;p130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2" name="Google Shape;872;p130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3" name="Google Shape;873;p130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4" name="Google Shape;874;p130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5" name="Google Shape;875;p130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6" name="Google Shape;876;p130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7" name="Google Shape;877;p130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8" name="Google Shape;878;p130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9" name="Google Shape;879;p130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0" name="Google Shape;880;p130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881" name="Google Shape;881;p130"/>
          <p:cNvPicPr preferRelativeResize="0"/>
          <p:nvPr/>
        </p:nvPicPr>
        <p:blipFill rotWithShape="1">
          <a:blip r:embed="rId2">
            <a:alphaModFix/>
          </a:blip>
          <a:srcRect t="1276" b="1275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82" name="Google Shape;882;p130"/>
          <p:cNvPicPr preferRelativeResize="0"/>
          <p:nvPr/>
        </p:nvPicPr>
        <p:blipFill rotWithShape="1">
          <a:blip r:embed="rId2">
            <a:alphaModFix/>
          </a:blip>
          <a:srcRect t="1276" b="1275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83" name="Google Shape;883;p130"/>
          <p:cNvPicPr preferRelativeResize="0"/>
          <p:nvPr/>
        </p:nvPicPr>
        <p:blipFill rotWithShape="1">
          <a:blip r:embed="rId2">
            <a:alphaModFix/>
          </a:blip>
          <a:srcRect t="1276" b="1275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84" name="Google Shape;884;p130"/>
          <p:cNvPicPr preferRelativeResize="0"/>
          <p:nvPr/>
        </p:nvPicPr>
        <p:blipFill rotWithShape="1">
          <a:blip r:embed="rId2">
            <a:alphaModFix/>
          </a:blip>
          <a:srcRect t="1276" b="1275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85" name="Google Shape;885;p130"/>
          <p:cNvPicPr preferRelativeResize="0"/>
          <p:nvPr/>
        </p:nvPicPr>
        <p:blipFill rotWithShape="1">
          <a:blip r:embed="rId2">
            <a:alphaModFix/>
          </a:blip>
          <a:srcRect t="1276" b="1275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86" name="Google Shape;886;p130"/>
          <p:cNvPicPr preferRelativeResize="0"/>
          <p:nvPr/>
        </p:nvPicPr>
        <p:blipFill rotWithShape="1">
          <a:blip r:embed="rId2">
            <a:alphaModFix/>
          </a:blip>
          <a:srcRect t="1616" b="1615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87" name="Google Shape;887;p130"/>
          <p:cNvPicPr preferRelativeResize="0"/>
          <p:nvPr/>
        </p:nvPicPr>
        <p:blipFill rotWithShape="1">
          <a:blip r:embed="rId2">
            <a:alphaModFix/>
          </a:blip>
          <a:srcRect t="1616" b="1615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3. Bullets 1–8 (Green)">
  <p:cSld name="CUSTOM_2_7_1_3_1_1_1_1_1_1">
    <p:spTree>
      <p:nvGrpSpPr>
        <p:cNvPr id="1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p13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0" name="Google Shape;890;p13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891" name="Google Shape;891;p1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92" name="Google Shape;892;p1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93" name="Google Shape;893;p13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4" name="Google Shape;894;p131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5" name="Google Shape;895;p131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6" name="Google Shape;896;p131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7" name="Google Shape;897;p131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8" name="Google Shape;898;p131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9" name="Google Shape;899;p131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0" name="Google Shape;900;p131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1" name="Google Shape;901;p131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2" name="Google Shape;902;p131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3" name="Google Shape;903;p131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4" name="Google Shape;904;p131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5" name="Google Shape;905;p131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6" name="Google Shape;906;p131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7" name="Google Shape;907;p131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8" name="Google Shape;908;p131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9" name="Google Shape;909;p131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910" name="Google Shape;910;p13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1" name="Google Shape;911;p131"/>
          <p:cNvPicPr preferRelativeResize="0"/>
          <p:nvPr/>
        </p:nvPicPr>
        <p:blipFill rotWithShape="1">
          <a:blip r:embed="rId3">
            <a:alphaModFix/>
          </a:blip>
          <a:srcRect t="1047" b="103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2" name="Google Shape;912;p13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3" name="Google Shape;913;p131"/>
          <p:cNvPicPr preferRelativeResize="0"/>
          <p:nvPr/>
        </p:nvPicPr>
        <p:blipFill rotWithShape="1">
          <a:blip r:embed="rId3">
            <a:alphaModFix/>
          </a:blip>
          <a:srcRect t="1047" b="103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4" name="Google Shape;914;p13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5" name="Google Shape;915;p131"/>
          <p:cNvPicPr preferRelativeResize="0"/>
          <p:nvPr/>
        </p:nvPicPr>
        <p:blipFill rotWithShape="1">
          <a:blip r:embed="rId3">
            <a:alphaModFix/>
          </a:blip>
          <a:srcRect t="1047" b="103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6" name="Google Shape;916;p13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7" name="Google Shape;917;p131"/>
          <p:cNvPicPr preferRelativeResize="0"/>
          <p:nvPr/>
        </p:nvPicPr>
        <p:blipFill rotWithShape="1">
          <a:blip r:embed="rId3">
            <a:alphaModFix/>
          </a:blip>
          <a:srcRect t="1047" b="103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4. Bullets 1–8 (Yellow/Green)">
  <p:cSld name="CUSTOM_2_7_1_3_1_1_1_1_1_1_1">
    <p:spTree>
      <p:nvGrpSpPr>
        <p:cNvPr id="1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p13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0" name="Google Shape;920;p13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921" name="Google Shape;921;p1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22" name="Google Shape;922;p1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23" name="Google Shape;923;p13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4" name="Google Shape;924;p132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5" name="Google Shape;925;p132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6" name="Google Shape;926;p132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7" name="Google Shape;927;p132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8" name="Google Shape;928;p132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9" name="Google Shape;929;p132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0" name="Google Shape;930;p132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1" name="Google Shape;931;p132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2" name="Google Shape;932;p132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3" name="Google Shape;933;p132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4" name="Google Shape;934;p132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5" name="Google Shape;935;p132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6" name="Google Shape;936;p132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7" name="Google Shape;937;p132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8" name="Google Shape;938;p132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9" name="Google Shape;939;p132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940" name="Google Shape;940;p13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1" name="Google Shape;941;p13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2" name="Google Shape;942;p13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3" name="Google Shape;943;p13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4" name="Google Shape;944;p13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5" name="Google Shape;945;p13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6" name="Google Shape;946;p13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7" name="Google Shape;947;p13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. Call Attention Slide">
  <p:cSld name="CUSTOM_2_3_1_1_3_1_1_2_1_1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oogle Shape;40;p86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86"/>
          <p:cNvSpPr txBox="1">
            <a:spLocks noGrp="1"/>
          </p:cNvSpPr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42" name="Google Shape;42;p86"/>
          <p:cNvPicPr preferRelativeResize="0"/>
          <p:nvPr/>
        </p:nvPicPr>
        <p:blipFill rotWithShape="1">
          <a:blip r:embed="rId3">
            <a:alphaModFix/>
          </a:blip>
          <a:srcRect l="138" r="148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8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5. Bullets 1–8 (Gray)">
  <p:cSld name="CUSTOM_2_7_1_3_1_1_1_1_1_1_1_1">
    <p:spTree>
      <p:nvGrpSpPr>
        <p:cNvPr id="1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p13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0" name="Google Shape;950;p13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951" name="Google Shape;951;p1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52" name="Google Shape;952;p1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53" name="Google Shape;953;p13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4" name="Google Shape;954;p133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5" name="Google Shape;955;p133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6" name="Google Shape;956;p133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7" name="Google Shape;957;p133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8" name="Google Shape;958;p133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9" name="Google Shape;959;p133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0" name="Google Shape;960;p133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1" name="Google Shape;961;p133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2" name="Google Shape;962;p133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3" name="Google Shape;963;p133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4" name="Google Shape;964;p133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5" name="Google Shape;965;p133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6" name="Google Shape;966;p133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7" name="Google Shape;967;p133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8" name="Google Shape;968;p133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9" name="Google Shape;969;p133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970" name="Google Shape;970;p133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1" name="Google Shape;971;p133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2" name="Google Shape;972;p133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3" name="Google Shape;973;p133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4" name="Google Shape;974;p133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5" name="Google Shape;975;p133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6" name="Google Shape;976;p133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7" name="Google Shape;977;p133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6. Bullets 1–8 (Blue)">
  <p:cSld name="CUSTOM_2_7_1_3_1_1_1_1_1_1_1_1_1">
    <p:spTree>
      <p:nvGrpSpPr>
        <p:cNvPr id="1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p13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0" name="Google Shape;980;p13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981" name="Google Shape;981;p1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82" name="Google Shape;982;p1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83" name="Google Shape;983;p13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4" name="Google Shape;984;p134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5" name="Google Shape;985;p134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6" name="Google Shape;986;p134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7" name="Google Shape;987;p134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8" name="Google Shape;988;p134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9" name="Google Shape;989;p134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0" name="Google Shape;990;p134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1" name="Google Shape;991;p134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2" name="Google Shape;992;p134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3" name="Google Shape;993;p134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4" name="Google Shape;994;p134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5" name="Google Shape;995;p134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6" name="Google Shape;996;p134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7" name="Google Shape;997;p134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8" name="Google Shape;998;p134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9" name="Google Shape;999;p134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000" name="Google Shape;1000;p134"/>
          <p:cNvPicPr preferRelativeResize="0"/>
          <p:nvPr/>
        </p:nvPicPr>
        <p:blipFill rotWithShape="1">
          <a:blip r:embed="rId2">
            <a:alphaModFix/>
          </a:blip>
          <a:srcRect t="1276" b="1275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1" name="Google Shape;1001;p134"/>
          <p:cNvPicPr preferRelativeResize="0"/>
          <p:nvPr/>
        </p:nvPicPr>
        <p:blipFill rotWithShape="1">
          <a:blip r:embed="rId2">
            <a:alphaModFix/>
          </a:blip>
          <a:srcRect t="1276" b="1275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2" name="Google Shape;1002;p134"/>
          <p:cNvPicPr preferRelativeResize="0"/>
          <p:nvPr/>
        </p:nvPicPr>
        <p:blipFill rotWithShape="1">
          <a:blip r:embed="rId2">
            <a:alphaModFix/>
          </a:blip>
          <a:srcRect t="1276" b="1275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3" name="Google Shape;1003;p134"/>
          <p:cNvPicPr preferRelativeResize="0"/>
          <p:nvPr/>
        </p:nvPicPr>
        <p:blipFill rotWithShape="1">
          <a:blip r:embed="rId2">
            <a:alphaModFix/>
          </a:blip>
          <a:srcRect t="1276" b="1275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4" name="Google Shape;1004;p134"/>
          <p:cNvPicPr preferRelativeResize="0"/>
          <p:nvPr/>
        </p:nvPicPr>
        <p:blipFill rotWithShape="1">
          <a:blip r:embed="rId2">
            <a:alphaModFix/>
          </a:blip>
          <a:srcRect t="1276" b="1275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5" name="Google Shape;1005;p134"/>
          <p:cNvPicPr preferRelativeResize="0"/>
          <p:nvPr/>
        </p:nvPicPr>
        <p:blipFill rotWithShape="1">
          <a:blip r:embed="rId2">
            <a:alphaModFix/>
          </a:blip>
          <a:srcRect t="1276" b="1275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6" name="Google Shape;1006;p134"/>
          <p:cNvPicPr preferRelativeResize="0"/>
          <p:nvPr/>
        </p:nvPicPr>
        <p:blipFill rotWithShape="1">
          <a:blip r:embed="rId2">
            <a:alphaModFix/>
          </a:blip>
          <a:srcRect t="1276" b="1275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7" name="Google Shape;1007;p134"/>
          <p:cNvPicPr preferRelativeResize="0"/>
          <p:nvPr/>
        </p:nvPicPr>
        <p:blipFill rotWithShape="1">
          <a:blip r:embed="rId2">
            <a:alphaModFix/>
          </a:blip>
          <a:srcRect t="1276" b="1275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7. Fist to Five">
  <p:cSld name="CUSTOM_2_3_1_1_3_1_1_2_1_1_1_1">
    <p:spTree>
      <p:nvGrpSpPr>
        <p:cNvPr id="1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9" name="Google Shape;1009;p135"/>
          <p:cNvPicPr preferRelativeResize="0"/>
          <p:nvPr/>
        </p:nvPicPr>
        <p:blipFill rotWithShape="1">
          <a:blip r:embed="rId2">
            <a:alphaModFix/>
          </a:blip>
          <a:srcRect t="58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010" name="Google Shape;1010;p135"/>
          <p:cNvSpPr txBox="1">
            <a:spLocks noGrp="1"/>
          </p:cNvSpPr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1" name="Google Shape;1011;p13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12" name="Google Shape;1012;p135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013" name="Google Shape;1013;p1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1014" name="Google Shape;1014;p135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 b="0" i="0" u="none" strike="noStrike" cap="none">
              <a:solidFill>
                <a:srgbClr val="0000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15" name="Google Shape;1015;p135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8. Review">
  <p:cSld name="CUSTOM_17_2_1_2_1">
    <p:spTree>
      <p:nvGrpSpPr>
        <p:cNvPr id="1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7" name="Google Shape;1017;p136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18" name="Google Shape;1018;p13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19" name="Google Shape;1019;p13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0" name="Google Shape;1020;p136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" sz="36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" sz="36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 b="0" i="0" u="none" strike="noStrike" cap="non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021" name="Google Shape;1021;p1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0. Take a Break 2">
  <p:cSld name="CUSTOM_1">
    <p:spTree>
      <p:nvGrpSpPr>
        <p:cNvPr id="1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Google Shape;1023;p13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24" name="Google Shape;1024;p13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5" name="Google Shape;1025;p137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" sz="48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 b="0" i="0" u="none" strike="noStrike" cap="non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26" name="Google Shape;1026;p137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4. Watch a Video">
  <p:cSld name="CUSTOM_3">
    <p:spTree>
      <p:nvGrpSpPr>
        <p:cNvPr id="1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Google Shape;1028;p13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029" name="Google Shape;1029;p138"/>
          <p:cNvSpPr txBox="1"/>
          <p:nvPr/>
        </p:nvSpPr>
        <p:spPr>
          <a:xfrm>
            <a:off x="1714425" y="21645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 b="0" i="0" u="none" strike="noStrike" cap="none">
              <a:solidFill>
                <a:srgbClr val="0000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30" name="Google Shape;1030;p138"/>
          <p:cNvCxnSpPr/>
          <p:nvPr/>
        </p:nvCxnSpPr>
        <p:spPr>
          <a:xfrm>
            <a:off x="2865900" y="2743100"/>
            <a:ext cx="32619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31" name="Google Shape;1031;p138"/>
          <p:cNvSpPr/>
          <p:nvPr/>
        </p:nvSpPr>
        <p:spPr>
          <a:xfrm>
            <a:off x="3990975" y="969600"/>
            <a:ext cx="1011600" cy="10116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2" name="Google Shape;1032;p138"/>
          <p:cNvSpPr/>
          <p:nvPr/>
        </p:nvSpPr>
        <p:spPr>
          <a:xfrm rot="-5400000" flipH="1">
            <a:off x="4301173" y="1235738"/>
            <a:ext cx="554225" cy="479325"/>
          </a:xfrm>
          <a:prstGeom prst="flowChartMerge">
            <a:avLst/>
          </a:prstGeom>
          <a:solidFill>
            <a:srgbClr val="FF0000">
              <a:alpha val="71372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3" name="Google Shape;1033;p138"/>
          <p:cNvSpPr txBox="1">
            <a:spLocks noGrp="1"/>
          </p:cNvSpPr>
          <p:nvPr>
            <p:ph type="title"/>
          </p:nvPr>
        </p:nvSpPr>
        <p:spPr>
          <a:xfrm>
            <a:off x="1284925" y="2806275"/>
            <a:ext cx="6548400" cy="7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5. Peer Review">
  <p:cSld name="CUSTOM_3_1">
    <p:spTree>
      <p:nvGrpSpPr>
        <p:cNvPr id="1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5" name="Google Shape;1035;p13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1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6" name="Google Shape;1036;p139"/>
          <p:cNvSpPr txBox="1"/>
          <p:nvPr/>
        </p:nvSpPr>
        <p:spPr>
          <a:xfrm>
            <a:off x="0" y="215325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lang="en" sz="9600" b="0" i="0" u="none" strike="noStrike" cap="none">
                <a:solidFill>
                  <a:srgbClr val="1155CC"/>
                </a:solidFill>
                <a:latin typeface="Amatic SC"/>
                <a:ea typeface="Amatic SC"/>
                <a:cs typeface="Amatic SC"/>
                <a:sym typeface="Amatic SC"/>
              </a:rPr>
              <a:t>Peer Review</a:t>
            </a:r>
            <a:endParaRPr sz="9600" b="0" i="0" u="none" strike="noStrike" cap="none">
              <a:solidFill>
                <a:srgbClr val="1155CC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CUSTOM_5">
    <p:spTree>
      <p:nvGrpSpPr>
        <p:cNvPr id="1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8" name="Google Shape;1038;p14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844424" y="592950"/>
            <a:ext cx="6841375" cy="4364250"/>
          </a:xfrm>
          <a:prstGeom prst="rect">
            <a:avLst/>
          </a:prstGeom>
          <a:noFill/>
          <a:ln>
            <a:noFill/>
          </a:ln>
        </p:spPr>
      </p:pic>
      <p:sp>
        <p:nvSpPr>
          <p:cNvPr id="1039" name="Google Shape;1039;p140"/>
          <p:cNvSpPr txBox="1"/>
          <p:nvPr/>
        </p:nvSpPr>
        <p:spPr>
          <a:xfrm>
            <a:off x="358900" y="592950"/>
            <a:ext cx="4603200" cy="7443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" sz="4500" b="0" i="0" u="none" strike="noStrike" cap="non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&lt;Time to Code&gt;</a:t>
            </a:r>
            <a:endParaRPr sz="4500" b="0" i="0" u="none" strike="noStrike" cap="none">
              <a:solidFill>
                <a:srgbClr val="000000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 Transition Slide">
  <p:cSld name="CUSTOM_17_2_1_2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p87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87"/>
          <p:cNvSpPr txBox="1">
            <a:spLocks noGrp="1"/>
          </p:cNvSpPr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" name="Google Shape;47;p87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" name="Google Shape;48;p87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en"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. Instructor Demonstration">
  <p:cSld name="CUSTOM_2_3_1_1_1_1_1_2_1_2_1_2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oogle Shape;50;p90"/>
          <p:cNvPicPr preferRelativeResize="0"/>
          <p:nvPr/>
        </p:nvPicPr>
        <p:blipFill rotWithShape="1">
          <a:blip r:embed="rId2">
            <a:alphaModFix/>
          </a:blip>
          <a:srcRect t="58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90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52;p90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Google Shape;53;p90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400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en" sz="27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 b="0" i="0" u="none" strike="noStrike" cap="none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4" name="Google Shape;54;p9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55" name="Google Shape;55;p9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90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914400" bIns="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. Activity">
  <p:cSld name="CUSTOM_2_3_1_1_1_1_1_2_1_2_1_1_1_1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91"/>
          <p:cNvPicPr preferRelativeResize="0"/>
          <p:nvPr/>
        </p:nvPicPr>
        <p:blipFill rotWithShape="1">
          <a:blip r:embed="rId2">
            <a:alphaModFix/>
          </a:blip>
          <a:srcRect t="58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91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0" name="Google Shape;60;p9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91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" name="Google Shape;62;p91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3" name="Google Shape;63;p91"/>
          <p:cNvPicPr preferRelativeResize="0"/>
          <p:nvPr/>
        </p:nvPicPr>
        <p:blipFill rotWithShape="1">
          <a:blip r:embed="rId4">
            <a:alphaModFix/>
          </a:blip>
          <a:srcRect t="29" b="3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91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5" name="Google Shape;65;p91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6" name="Google Shape;66;p91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. Activity with Instructions ">
  <p:cSld name="CUSTOM_2_5_1_3_1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92"/>
          <p:cNvPicPr preferRelativeResize="0"/>
          <p:nvPr/>
        </p:nvPicPr>
        <p:blipFill rotWithShape="1">
          <a:blip r:embed="rId2">
            <a:alphaModFix/>
          </a:blip>
          <a:srcRect t="29" b="3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9" name="Google Shape;69;p9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0" name="Google Shape;70;p9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" name="Google Shape;71;p9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" name="Google Shape;72;p92"/>
          <p:cNvSpPr txBox="1">
            <a:spLocks noGrp="1"/>
          </p:cNvSpPr>
          <p:nvPr>
            <p:ph type="body" idx="2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00000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cxnSp>
        <p:nvCxnSpPr>
          <p:cNvPr id="73" name="Google Shape;73;p9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4" name="Google Shape;74;p92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" name="Google Shape;75;p92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81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en"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</p:sldLayoutIdLst>
  <mc:AlternateContent xmlns:mc="http://schemas.openxmlformats.org/markup-compatibility/2006" xmlns:p14="http://schemas.microsoft.com/office/powerpoint/2010/main">
    <mc:Choice Requires="p14">
      <p:transition spd="slow">
        <p:fade thruBlk="1"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birmingham.bootcampcontent.com/dashboard/projects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bootcampspot.com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2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Homework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Google Shape;1049;g7f1d4a97e6_0_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1050" name="Google Shape;1050;g7f1d4a97e6_0_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1" name="Google Shape;1051;g7f1d4a97e6_0_0"/>
          <p:cNvSpPr txBox="1">
            <a:spLocks noGrp="1"/>
          </p:cNvSpPr>
          <p:nvPr>
            <p:ph type="body" idx="3"/>
          </p:nvPr>
        </p:nvSpPr>
        <p:spPr>
          <a:xfrm>
            <a:off x="228400" y="1446600"/>
            <a:ext cx="9144000" cy="36222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You should expect to get one homework assignment each week</a:t>
            </a:r>
            <a:r>
              <a:rPr lang="en" sz="2400"/>
              <a:t> </a:t>
            </a:r>
            <a:endParaRPr sz="2400"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457200" lvl="0" indent="-3810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Homework demo on Saturdays during office hours</a:t>
            </a:r>
            <a:endParaRPr sz="24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Google Shape;1056;g7f1d4a97e6_0_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Where to find your homework</a:t>
            </a:r>
            <a:endParaRPr/>
          </a:p>
        </p:txBody>
      </p:sp>
      <p:sp>
        <p:nvSpPr>
          <p:cNvPr id="1057" name="Google Shape;1057;g7f1d4a97e6_0_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8" name="Google Shape;1058;g7f1d4a97e6_0_7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36222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/>
              <a:t>GitLab</a:t>
            </a:r>
            <a:endParaRPr sz="30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u="sng">
                <a:solidFill>
                  <a:schemeClr val="hlink"/>
                </a:solidFill>
                <a:hlinkClick r:id="rId3"/>
              </a:rPr>
              <a:t>https://birmingham.bootcampcontent.com/dashboard/projects</a:t>
            </a:r>
            <a:endParaRPr sz="30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g7f1d4a97e6_0_1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Homework Scenarios</a:t>
            </a:r>
            <a:endParaRPr/>
          </a:p>
        </p:txBody>
      </p:sp>
      <p:sp>
        <p:nvSpPr>
          <p:cNvPr id="1064" name="Google Shape;1064;g7f1d4a97e6_0_1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5" name="Google Shape;1065;g7f1d4a97e6_0_14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36222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 b="1">
                <a:solidFill>
                  <a:schemeClr val="dk1"/>
                </a:solidFill>
              </a:rPr>
              <a:t>On-the-job tickets</a:t>
            </a:r>
            <a:r>
              <a:rPr lang="en" sz="2400">
                <a:solidFill>
                  <a:schemeClr val="dk1"/>
                </a:solidFill>
              </a:rPr>
              <a:t> (contains starter code)</a:t>
            </a:r>
            <a:endParaRPr sz="240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 b="1">
                <a:solidFill>
                  <a:schemeClr val="dk1"/>
                </a:solidFill>
              </a:rPr>
              <a:t>Job-seeking coding assessments </a:t>
            </a:r>
            <a:r>
              <a:rPr lang="en" sz="2400">
                <a:solidFill>
                  <a:schemeClr val="dk1"/>
                </a:solidFill>
              </a:rPr>
              <a:t>(does not contain starter code and you will build your app from scratch)</a:t>
            </a: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g7f1d4a97e6_0_2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Agile Project management</a:t>
            </a:r>
            <a:endParaRPr/>
          </a:p>
        </p:txBody>
      </p:sp>
      <p:sp>
        <p:nvSpPr>
          <p:cNvPr id="1071" name="Google Shape;1071;g7f1d4a97e6_0_2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2" name="Google Shape;1072;g7f1d4a97e6_0_28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36222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/>
              <a:t>User story</a:t>
            </a:r>
            <a:r>
              <a:rPr lang="en" sz="2400" dirty="0"/>
              <a:t> - describes application using non-technical language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/>
              <a:t>Acceptance criteria</a:t>
            </a:r>
            <a:r>
              <a:rPr lang="en" sz="2400" dirty="0"/>
              <a:t> -- make sure you meet all to complete your assignment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/>
              <a:t>Review - </a:t>
            </a:r>
            <a:r>
              <a:rPr lang="en" sz="2400" dirty="0"/>
              <a:t>Review is conducted by the </a:t>
            </a:r>
            <a:r>
              <a:rPr lang="en" sz="2400"/>
              <a:t>TA’s  (Paul)</a:t>
            </a:r>
            <a:endParaRPr sz="24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7" name="Google Shape;1077;g7f1d4a97e6_0_2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Where to submit your Homework</a:t>
            </a:r>
            <a:endParaRPr/>
          </a:p>
        </p:txBody>
      </p:sp>
      <p:sp>
        <p:nvSpPr>
          <p:cNvPr id="1078" name="Google Shape;1078;g7f1d4a97e6_0_2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9" name="Google Shape;1079;g7f1d4a97e6_0_21"/>
          <p:cNvSpPr txBox="1">
            <a:spLocks noGrp="1"/>
          </p:cNvSpPr>
          <p:nvPr>
            <p:ph type="body" idx="3"/>
          </p:nvPr>
        </p:nvSpPr>
        <p:spPr>
          <a:xfrm>
            <a:off x="0" y="760650"/>
            <a:ext cx="9144000" cy="39882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Submit your homework in </a:t>
            </a:r>
            <a:r>
              <a:rPr lang="en" sz="2400" b="1"/>
              <a:t>BootCampSpot</a:t>
            </a:r>
            <a:endParaRPr sz="24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u="sng">
                <a:solidFill>
                  <a:schemeClr val="hlink"/>
                </a:solidFill>
                <a:hlinkClick r:id="rId3"/>
              </a:rPr>
              <a:t>https://bootcampspot.com/</a:t>
            </a:r>
            <a:endParaRPr sz="24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You are required to provide </a:t>
            </a:r>
            <a:r>
              <a:rPr lang="en" sz="2400" b="1" u="sng"/>
              <a:t>two urls</a:t>
            </a:r>
            <a:endParaRPr sz="2400" b="1" u="sng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Url of your deployed application (Heroku) - will be covered on Monday!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The Url of your gitHub repository where your code resides.</a:t>
            </a: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Include a well-written ReadMe file.</a:t>
            </a:r>
            <a:endParaRPr sz="24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Google Shape;1084;g7f1d4a97e6_0_3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Homework Due Date</a:t>
            </a:r>
            <a:endParaRPr/>
          </a:p>
        </p:txBody>
      </p:sp>
      <p:sp>
        <p:nvSpPr>
          <p:cNvPr id="1085" name="Google Shape;1085;g7f1d4a97e6_0_3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86" name="Google Shape;1086;g7f1d4a97e6_0_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9025" y="702154"/>
            <a:ext cx="3988450" cy="3589575"/>
          </a:xfrm>
          <a:prstGeom prst="rect">
            <a:avLst/>
          </a:prstGeom>
          <a:noFill/>
          <a:ln>
            <a:noFill/>
          </a:ln>
        </p:spPr>
      </p:pic>
      <p:sp>
        <p:nvSpPr>
          <p:cNvPr id="1087" name="Google Shape;1087;g7f1d4a97e6_0_35"/>
          <p:cNvSpPr txBox="1"/>
          <p:nvPr/>
        </p:nvSpPr>
        <p:spPr>
          <a:xfrm>
            <a:off x="395575" y="1622138"/>
            <a:ext cx="4288500" cy="17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Use</a:t>
            </a:r>
            <a:r>
              <a:rPr lang="en" sz="2400" b="1"/>
              <a:t> </a:t>
            </a:r>
            <a:r>
              <a:rPr lang="en" sz="2400" b="1" u="sng"/>
              <a:t>BootcampSpot</a:t>
            </a:r>
            <a:r>
              <a:rPr lang="en" sz="2400" b="1"/>
              <a:t> </a:t>
            </a:r>
            <a:r>
              <a:rPr lang="en" sz="2400"/>
              <a:t>to check dues dates!!!</a:t>
            </a:r>
            <a:endParaRPr sz="24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g7f1d4a97e6_0_51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spcFirstLastPara="1" wrap="square" lIns="457200" tIns="9125" rIns="91440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Homework Demo</a:t>
            </a:r>
            <a:endParaRPr/>
          </a:p>
        </p:txBody>
      </p:sp>
      <p:sp>
        <p:nvSpPr>
          <p:cNvPr id="1093" name="Google Shape;1093;g7f1d4a97e6_0_51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g7f1d4a97e6_0_44"/>
          <p:cNvSpPr txBox="1">
            <a:spLocks noGrp="1"/>
          </p:cNvSpPr>
          <p:nvPr>
            <p:ph type="title"/>
          </p:nvPr>
        </p:nvSpPr>
        <p:spPr>
          <a:xfrm>
            <a:off x="79000" y="1962675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                        Questions?</a:t>
            </a:r>
            <a:endParaRPr/>
          </a:p>
        </p:txBody>
      </p:sp>
      <p:sp>
        <p:nvSpPr>
          <p:cNvPr id="1099" name="Google Shape;1099;g7f1d4a97e6_0_4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167</Words>
  <Application>Microsoft Macintosh PowerPoint</Application>
  <PresentationFormat>On-screen Show (16:9)</PresentationFormat>
  <Paragraphs>32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7" baseType="lpstr">
      <vt:lpstr>Roboto</vt:lpstr>
      <vt:lpstr>Arial</vt:lpstr>
      <vt:lpstr>Roboto Medium</vt:lpstr>
      <vt:lpstr>Roboto Light</vt:lpstr>
      <vt:lpstr>Amatic SC</vt:lpstr>
      <vt:lpstr>Roboto Thin</vt:lpstr>
      <vt:lpstr>Inconsolata</vt:lpstr>
      <vt:lpstr>Simple Light</vt:lpstr>
      <vt:lpstr>Homework</vt:lpstr>
      <vt:lpstr>Introduction</vt:lpstr>
      <vt:lpstr>Where to find your homework</vt:lpstr>
      <vt:lpstr>Homework Scenarios</vt:lpstr>
      <vt:lpstr>Agile Project management</vt:lpstr>
      <vt:lpstr>Where to submit your Homework</vt:lpstr>
      <vt:lpstr>Homework Due Date</vt:lpstr>
      <vt:lpstr>Homework Demo</vt:lpstr>
      <vt:lpstr>                                      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Homework</dc:title>
  <cp:lastModifiedBy>Nnadi chigbo, Onyinyechukwu</cp:lastModifiedBy>
  <cp:revision>1</cp:revision>
  <dcterms:modified xsi:type="dcterms:W3CDTF">2020-11-14T13:08:02Z</dcterms:modified>
</cp:coreProperties>
</file>